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71" r:id="rId9"/>
    <p:sldId id="272" r:id="rId10"/>
    <p:sldId id="27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0F451-5D23-D845-98C6-67D1E5DC7C83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27AEE-655D-6F4C-A98C-72B7C97AC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8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E06B8-FB32-FD4C-B9C8-C7F87043D5E6}" type="datetimeFigureOut">
              <a:rPr lang="en-US" smtClean="0"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5E407-0A4B-4841-9982-A9B6940E6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8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Watermarking-</a:t>
            </a:r>
            <a:r>
              <a:rPr lang="en-US" dirty="0" err="1" smtClean="0"/>
              <a:t>ul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suporta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filtrare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nici</a:t>
            </a:r>
            <a:r>
              <a:rPr lang="en-US" baseline="0" dirty="0" smtClean="0"/>
              <a:t> nu merge </a:t>
            </a:r>
            <a:r>
              <a:rPr lang="en-US" baseline="0" dirty="0" err="1" smtClean="0"/>
              <a:t>ajustat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3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trebui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spus</a:t>
            </a:r>
            <a:r>
              <a:rPr lang="en-US" baseline="0" dirty="0" smtClean="0"/>
              <a:t> cum se </a:t>
            </a:r>
            <a:r>
              <a:rPr lang="en-US" baseline="0" dirty="0" err="1" smtClean="0"/>
              <a:t>calculeaza</a:t>
            </a:r>
            <a:r>
              <a:rPr lang="en-US" baseline="0" dirty="0" smtClean="0"/>
              <a:t>: se </a:t>
            </a:r>
            <a:r>
              <a:rPr lang="en-US" baseline="0" dirty="0" err="1" smtClean="0"/>
              <a:t>fac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diferentieri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detectia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contrastului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apoi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selecteaza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punctele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0.01 * maxim</a:t>
            </a:r>
          </a:p>
          <a:p>
            <a:r>
              <a:rPr lang="en-US" baseline="0" dirty="0" smtClean="0"/>
              <a:t>Am </a:t>
            </a:r>
            <a:r>
              <a:rPr lang="en-US" baseline="0" dirty="0" err="1" smtClean="0"/>
              <a:t>impartit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imaginea</a:t>
            </a:r>
            <a:r>
              <a:rPr lang="en-US" baseline="0" dirty="0" smtClean="0"/>
              <a:t> in 9 (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la masking :)),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evita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acumularea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punctelor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</a:t>
            </a:r>
            <a:r>
              <a:rPr lang="en-US" baseline="0" dirty="0" smtClean="0"/>
              <a:t>-un </a:t>
            </a:r>
            <a:r>
              <a:rPr lang="en-US" baseline="0" dirty="0" err="1" smtClean="0"/>
              <a:t>singur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loc</a:t>
            </a:r>
            <a:r>
              <a:rPr lang="en-US" baseline="0" dirty="0" smtClean="0"/>
              <a:t> (a se </a:t>
            </a:r>
            <a:r>
              <a:rPr lang="en-US" baseline="0" dirty="0" err="1" smtClean="0"/>
              <a:t>vedea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cazul</a:t>
            </a:r>
            <a:r>
              <a:rPr lang="en-US" baseline="0" dirty="0" smtClean="0"/>
              <a:t> watermarking)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1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Daca</a:t>
            </a:r>
            <a:r>
              <a:rPr lang="en-US" dirty="0" smtClean="0"/>
              <a:t> </a:t>
            </a:r>
            <a:r>
              <a:rPr lang="en-US" dirty="0" err="1" smtClean="0"/>
              <a:t>foloseam</a:t>
            </a:r>
            <a:r>
              <a:rPr lang="en-US" dirty="0" smtClean="0"/>
              <a:t> </a:t>
            </a:r>
            <a:r>
              <a:rPr lang="en-US" dirty="0" err="1" smtClean="0"/>
              <a:t>toate</a:t>
            </a:r>
            <a:r>
              <a:rPr lang="en-US" dirty="0" smtClean="0"/>
              <a:t> </a:t>
            </a:r>
            <a:r>
              <a:rPr lang="en-US" dirty="0" err="1" smtClean="0"/>
              <a:t>punctele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, </a:t>
            </a:r>
            <a:r>
              <a:rPr lang="en-US" dirty="0" err="1" smtClean="0"/>
              <a:t>aveam</a:t>
            </a:r>
            <a:r>
              <a:rPr lang="en-US" dirty="0" smtClean="0"/>
              <a:t> </a:t>
            </a:r>
            <a:r>
              <a:rPr lang="en-US" dirty="0" err="1" smtClean="0"/>
              <a:t>specificitate</a:t>
            </a:r>
            <a:r>
              <a:rPr lang="en-US" dirty="0" smtClean="0"/>
              <a:t> </a:t>
            </a:r>
            <a:r>
              <a:rPr lang="en-US" dirty="0" err="1" smtClean="0"/>
              <a:t>prea</a:t>
            </a:r>
            <a:r>
              <a:rPr lang="en-US" dirty="0" smtClean="0"/>
              <a:t> mare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trebui</a:t>
            </a:r>
            <a:r>
              <a:rPr lang="en-US" dirty="0" smtClean="0"/>
              <a:t> </a:t>
            </a:r>
            <a:r>
              <a:rPr lang="en-US" dirty="0" err="1" smtClean="0"/>
              <a:t>spus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se </a:t>
            </a:r>
            <a:r>
              <a:rPr lang="en-US" dirty="0" err="1" smtClean="0"/>
              <a:t>intampla</a:t>
            </a:r>
            <a:r>
              <a:rPr lang="en-US" dirty="0" smtClean="0"/>
              <a:t> la </a:t>
            </a:r>
            <a:r>
              <a:rPr lang="en-US" dirty="0" err="1" smtClean="0"/>
              <a:t>inserare</a:t>
            </a:r>
            <a:r>
              <a:rPr lang="en-US" dirty="0" smtClean="0"/>
              <a:t> – </a:t>
            </a:r>
            <a:r>
              <a:rPr lang="en-US" dirty="0" err="1" smtClean="0"/>
              <a:t>dar</a:t>
            </a:r>
            <a:r>
              <a:rPr lang="en-US" dirty="0" smtClean="0"/>
              <a:t>, </a:t>
            </a:r>
            <a:r>
              <a:rPr lang="en-US" dirty="0" err="1" smtClean="0"/>
              <a:t>momentan</a:t>
            </a:r>
            <a:r>
              <a:rPr lang="en-US" dirty="0" smtClean="0"/>
              <a:t>, nu</a:t>
            </a:r>
            <a:r>
              <a:rPr lang="en-US" baseline="0" dirty="0" smtClean="0"/>
              <a:t> am </a:t>
            </a:r>
            <a:r>
              <a:rPr lang="en-US" baseline="0" dirty="0" err="1" smtClean="0"/>
              <a:t>implementat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7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9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4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8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2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8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6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00229"/>
            <a:ext cx="1166813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8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lgoritm</a:t>
            </a:r>
            <a:r>
              <a:rPr lang="en-US" dirty="0" smtClean="0"/>
              <a:t> </a:t>
            </a:r>
            <a:r>
              <a:rPr lang="en-US" dirty="0" err="1" smtClean="0"/>
              <a:t>scalabil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detecția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r>
              <a:rPr lang="en-US" dirty="0" smtClean="0"/>
              <a:t> </a:t>
            </a:r>
            <a:r>
              <a:rPr lang="en-US" dirty="0" err="1" smtClean="0"/>
              <a:t>similare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Andrei </a:t>
            </a:r>
            <a:r>
              <a:rPr lang="en-US" dirty="0" err="1" smtClean="0"/>
              <a:t>Pârvu</a:t>
            </a:r>
            <a:r>
              <a:rPr lang="en-US" dirty="0" smtClean="0"/>
              <a:t> – 341C3</a:t>
            </a:r>
            <a:endParaRPr lang="en-US" dirty="0"/>
          </a:p>
        </p:txBody>
      </p:sp>
      <p:pic>
        <p:nvPicPr>
          <p:cNvPr id="4" name="Picture 11" descr="http://ocw.cs.pub.ro/courses/res/sigla_c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687" y="386281"/>
            <a:ext cx="2057400" cy="909476"/>
          </a:xfrm>
          <a:prstGeom prst="rect">
            <a:avLst/>
          </a:prstGeom>
          <a:noFill/>
        </p:spPr>
      </p:pic>
      <p:pic>
        <p:nvPicPr>
          <p:cNvPr id="5" name="Picture 5" descr="http://upload.wikimedia.org/wikipedia/commons/2/29/Sigla_AC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4393" y="364085"/>
            <a:ext cx="2133600" cy="931672"/>
          </a:xfrm>
          <a:prstGeom prst="rect">
            <a:avLst/>
          </a:prstGeom>
          <a:noFill/>
        </p:spPr>
      </p:pic>
      <p:pic>
        <p:nvPicPr>
          <p:cNvPr id="6" name="Picture 7" descr="http://upload.wikimedia.org/wikipedia/ro/f/fe/Universitatea_Politehnica_Bucuresti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388964"/>
            <a:ext cx="914400" cy="9067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649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Rezultate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inittimes_kd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94" y="1153414"/>
            <a:ext cx="6937248" cy="52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Scenariu</a:t>
            </a:r>
            <a:r>
              <a:rPr lang="en-US" dirty="0" smtClean="0"/>
              <a:t> de </a:t>
            </a:r>
            <a:r>
              <a:rPr lang="en-US" dirty="0" err="1" smtClean="0"/>
              <a:t>funcționalitate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pic>
        <p:nvPicPr>
          <p:cNvPr id="17" name="Picture 16" descr="thumbnails_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7900"/>
            <a:ext cx="4973574" cy="3386263"/>
          </a:xfrm>
          <a:prstGeom prst="rect">
            <a:avLst/>
          </a:prstGeom>
        </p:spPr>
      </p:pic>
      <p:pic>
        <p:nvPicPr>
          <p:cNvPr id="18" name="Picture 17" descr="mess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1" y="1417638"/>
            <a:ext cx="1469000" cy="181549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4916197" y="1417638"/>
            <a:ext cx="1689134" cy="2669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messi_crop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24" y="4505422"/>
            <a:ext cx="2110999" cy="192228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5430774" y="3233130"/>
            <a:ext cx="2643557" cy="1344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7380582" y="3873049"/>
            <a:ext cx="1" cy="528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3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Tehnologii</a:t>
            </a:r>
            <a:r>
              <a:rPr lang="en-US" dirty="0" smtClean="0"/>
              <a:t> </a:t>
            </a:r>
            <a:r>
              <a:rPr lang="en-US" dirty="0" err="1" smtClean="0"/>
              <a:t>similare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52" y="1600200"/>
            <a:ext cx="7777847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Invisible watermarking</a:t>
            </a:r>
          </a:p>
          <a:p>
            <a:pPr lvl="1"/>
            <a:r>
              <a:rPr lang="en-US" dirty="0" smtClean="0"/>
              <a:t>Nu </a:t>
            </a:r>
            <a:r>
              <a:rPr lang="en-US" dirty="0" err="1" smtClean="0"/>
              <a:t>suficient</a:t>
            </a:r>
            <a:r>
              <a:rPr lang="en-US" dirty="0" smtClean="0"/>
              <a:t> de </a:t>
            </a:r>
            <a:r>
              <a:rPr lang="en-US" dirty="0" err="1" smtClean="0"/>
              <a:t>flexibil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Similaritate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 smtClean="0"/>
          </a:p>
          <a:p>
            <a:pPr lvl="1"/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</a:p>
          <a:p>
            <a:pPr lvl="1"/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descriptori</a:t>
            </a:r>
            <a:r>
              <a:rPr lang="en-US" dirty="0" smtClean="0"/>
              <a:t> SIFT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0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6382"/>
          </a:xfrm>
        </p:spPr>
        <p:txBody>
          <a:bodyPr/>
          <a:lstStyle/>
          <a:p>
            <a:r>
              <a:rPr lang="en-US" dirty="0" err="1" smtClean="0"/>
              <a:t>Detecție</a:t>
            </a:r>
            <a:r>
              <a:rPr lang="en-US" dirty="0" smtClean="0"/>
              <a:t> </a:t>
            </a:r>
            <a:r>
              <a:rPr lang="en-US" dirty="0" err="1" smtClean="0"/>
              <a:t>colțuri</a:t>
            </a:r>
            <a:endParaRPr lang="en-US" dirty="0"/>
          </a:p>
        </p:txBody>
      </p:sp>
      <p:pic>
        <p:nvPicPr>
          <p:cNvPr id="4" name="Picture 3" descr="harri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65" y="2566584"/>
            <a:ext cx="4198011" cy="3042854"/>
          </a:xfrm>
          <a:prstGeom prst="rect">
            <a:avLst/>
          </a:prstGeom>
        </p:spPr>
      </p:pic>
      <p:pic>
        <p:nvPicPr>
          <p:cNvPr id="5" name="Picture 4" descr="harri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1" y="2564486"/>
            <a:ext cx="4189173" cy="304495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4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82718"/>
          </a:xfrm>
        </p:spPr>
        <p:txBody>
          <a:bodyPr/>
          <a:lstStyle/>
          <a:p>
            <a:r>
              <a:rPr lang="en-US" dirty="0" err="1" smtClean="0"/>
              <a:t>Combinare</a:t>
            </a:r>
            <a:r>
              <a:rPr lang="en-US" dirty="0" smtClean="0"/>
              <a:t> cu </a:t>
            </a:r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pic>
        <p:nvPicPr>
          <p:cNvPr id="9" name="Picture 8" descr="messiSi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2" y="2094781"/>
            <a:ext cx="3374043" cy="4173431"/>
          </a:xfrm>
          <a:prstGeom prst="rect">
            <a:avLst/>
          </a:prstGeom>
        </p:spPr>
      </p:pic>
      <p:pic>
        <p:nvPicPr>
          <p:cNvPr id="10" name="Picture 9" descr="messiCornerSif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25" y="2094781"/>
            <a:ext cx="3385826" cy="4178808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0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doua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146" y="1600200"/>
            <a:ext cx="7827653" cy="1072221"/>
          </a:xfrm>
        </p:spPr>
        <p:txBody>
          <a:bodyPr/>
          <a:lstStyle/>
          <a:p>
            <a:r>
              <a:rPr lang="en-US" dirty="0" err="1" smtClean="0"/>
              <a:t>Fiecare</a:t>
            </a:r>
            <a:r>
              <a:rPr lang="en-US" dirty="0" smtClean="0"/>
              <a:t> </a:t>
            </a:r>
            <a:r>
              <a:rPr lang="en-US" dirty="0" err="1" smtClean="0"/>
              <a:t>punct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are </a:t>
            </a:r>
            <a:r>
              <a:rPr lang="en-US" dirty="0" err="1" smtClean="0"/>
              <a:t>asociat</a:t>
            </a:r>
            <a:r>
              <a:rPr lang="en-US" dirty="0" smtClean="0"/>
              <a:t> un descriptor</a:t>
            </a:r>
          </a:p>
          <a:p>
            <a:r>
              <a:rPr lang="en-US" dirty="0" err="1" smtClean="0"/>
              <a:t>Distanta</a:t>
            </a:r>
            <a:r>
              <a:rPr lang="en-US" dirty="0" smtClean="0"/>
              <a:t> </a:t>
            </a:r>
            <a:r>
              <a:rPr lang="en-US" dirty="0" err="1" smtClean="0"/>
              <a:t>descriptori</a:t>
            </a:r>
            <a:r>
              <a:rPr lang="en-US" dirty="0" smtClean="0"/>
              <a:t> = </a:t>
            </a:r>
            <a:r>
              <a:rPr lang="en-US" dirty="0" err="1" smtClean="0"/>
              <a:t>norma</a:t>
            </a:r>
            <a:r>
              <a:rPr lang="en-US" dirty="0" smtClean="0"/>
              <a:t> </a:t>
            </a:r>
            <a:r>
              <a:rPr lang="en-US" dirty="0" err="1" smtClean="0"/>
              <a:t>euclidiana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pic>
        <p:nvPicPr>
          <p:cNvPr id="8" name="Picture 7" descr="compare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8" y="2587620"/>
            <a:ext cx="6691720" cy="37778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3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doua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084" y="1600200"/>
            <a:ext cx="7520648" cy="4525963"/>
          </a:xfrm>
        </p:spPr>
        <p:txBody>
          <a:bodyPr/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Se </a:t>
            </a:r>
            <a:r>
              <a:rPr lang="en-US" dirty="0" err="1" smtClean="0"/>
              <a:t>calculeaza</a:t>
            </a:r>
            <a:r>
              <a:rPr lang="en-US" dirty="0" smtClean="0"/>
              <a:t> media </a:t>
            </a:r>
            <a:r>
              <a:rPr lang="en-US" dirty="0" err="1" smtClean="0"/>
              <a:t>primelor</a:t>
            </a:r>
            <a:r>
              <a:rPr lang="en-US" dirty="0" smtClean="0"/>
              <a:t> 10 </a:t>
            </a:r>
            <a:r>
              <a:rPr lang="en-US" dirty="0" err="1" smtClean="0"/>
              <a:t>potriviri</a:t>
            </a:r>
            <a:endParaRPr lang="en-US" dirty="0" smtClean="0"/>
          </a:p>
          <a:p>
            <a:pPr algn="just"/>
            <a:r>
              <a:rPr lang="en-US" dirty="0" smtClean="0"/>
              <a:t>Experimental, </a:t>
            </a:r>
            <a:r>
              <a:rPr lang="en-US" dirty="0" err="1" smtClean="0"/>
              <a:t>trebuie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fie </a:t>
            </a:r>
            <a:r>
              <a:rPr lang="en-US" dirty="0" err="1" smtClean="0"/>
              <a:t>mai</a:t>
            </a:r>
            <a:r>
              <a:rPr lang="en-US" dirty="0" smtClean="0"/>
              <a:t> mica </a:t>
            </a:r>
            <a:r>
              <a:rPr lang="en-US" dirty="0" err="1" smtClean="0"/>
              <a:t>ca</a:t>
            </a:r>
            <a:r>
              <a:rPr lang="en-US" dirty="0" smtClean="0"/>
              <a:t> 100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Comparatie</a:t>
            </a:r>
            <a:r>
              <a:rPr lang="en-US" dirty="0" smtClean="0"/>
              <a:t> imagine cu imagine =&gt; O(N), </a:t>
            </a:r>
            <a:r>
              <a:rPr lang="en-US" dirty="0" err="1" smtClean="0"/>
              <a:t>prea</a:t>
            </a:r>
            <a:r>
              <a:rPr lang="en-US" dirty="0" smtClean="0"/>
              <a:t> mare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Optimizare</a:t>
            </a:r>
            <a:r>
              <a:rPr lang="en-US" dirty="0" smtClean="0"/>
              <a:t> &amp; </a:t>
            </a:r>
            <a:r>
              <a:rPr lang="en-US" dirty="0" err="1" smtClean="0"/>
              <a:t>Filtrare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2500" y="2699140"/>
            <a:ext cx="965659" cy="264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</a:t>
            </a:r>
            <a:endParaRPr lang="en-US" sz="1400" dirty="0"/>
          </a:p>
        </p:txBody>
      </p:sp>
      <p:cxnSp>
        <p:nvCxnSpPr>
          <p:cNvPr id="6" name="Elbow Connector 5"/>
          <p:cNvCxnSpPr/>
          <p:nvPr/>
        </p:nvCxnSpPr>
        <p:spPr>
          <a:xfrm>
            <a:off x="1128159" y="2831438"/>
            <a:ext cx="925975" cy="8863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31679" y="2502872"/>
            <a:ext cx="1057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 </a:t>
            </a:r>
            <a:r>
              <a:rPr lang="en-US" sz="1000" dirty="0" err="1" smtClean="0"/>
              <a:t>descriptori</a:t>
            </a:r>
            <a:endParaRPr lang="en-US" sz="1000" dirty="0"/>
          </a:p>
        </p:txBody>
      </p:sp>
      <p:sp>
        <p:nvSpPr>
          <p:cNvPr id="9" name="Rounded Rectangle 8"/>
          <p:cNvSpPr/>
          <p:nvPr/>
        </p:nvSpPr>
        <p:spPr>
          <a:xfrm>
            <a:off x="162500" y="3263490"/>
            <a:ext cx="965659" cy="264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2088854" y="2477969"/>
            <a:ext cx="1003891" cy="2814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KD-Tree</a:t>
            </a:r>
            <a:endParaRPr lang="en-US" dirty="0"/>
          </a:p>
        </p:txBody>
      </p:sp>
      <p:cxnSp>
        <p:nvCxnSpPr>
          <p:cNvPr id="15" name="Elbow Connector 14"/>
          <p:cNvCxnSpPr/>
          <p:nvPr/>
        </p:nvCxnSpPr>
        <p:spPr>
          <a:xfrm>
            <a:off x="1128159" y="3376356"/>
            <a:ext cx="925975" cy="47627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62500" y="4590741"/>
            <a:ext cx="965659" cy="264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25989" y="3614493"/>
            <a:ext cx="257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1128159" y="4430192"/>
            <a:ext cx="925975" cy="32109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41957" y="3852629"/>
            <a:ext cx="5857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727740" y="3022330"/>
            <a:ext cx="1349279" cy="1660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 </a:t>
            </a:r>
            <a:r>
              <a:rPr lang="en-US" dirty="0" err="1" smtClean="0"/>
              <a:t>candidati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322821" y="5477139"/>
            <a:ext cx="4748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Balansare</a:t>
            </a:r>
            <a:r>
              <a:rPr lang="en-US" dirty="0" smtClean="0"/>
              <a:t> </a:t>
            </a:r>
            <a:r>
              <a:rPr lang="en-US" dirty="0" err="1" smtClean="0"/>
              <a:t>intre</a:t>
            </a:r>
            <a:r>
              <a:rPr lang="en-US" dirty="0" smtClean="0"/>
              <a:t> </a:t>
            </a:r>
            <a:r>
              <a:rPr lang="en-US" dirty="0" err="1" smtClean="0"/>
              <a:t>numar</a:t>
            </a:r>
            <a:r>
              <a:rPr lang="en-US" dirty="0" smtClean="0"/>
              <a:t> de </a:t>
            </a:r>
            <a:r>
              <a:rPr lang="en-US" dirty="0" err="1" smtClean="0"/>
              <a:t>descriptori</a:t>
            </a:r>
            <a:r>
              <a:rPr lang="en-US" dirty="0" smtClean="0"/>
              <a:t> / image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iteratii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KD-Tree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260753" y="1891863"/>
            <a:ext cx="2367849" cy="369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 </a:t>
            </a:r>
            <a:r>
              <a:rPr lang="en-US" sz="1400" dirty="0" err="1" smtClean="0"/>
              <a:t>initiala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18" idx="2"/>
          </p:cNvCxnSpPr>
          <p:nvPr/>
        </p:nvCxnSpPr>
        <p:spPr>
          <a:xfrm>
            <a:off x="4444678" y="2261195"/>
            <a:ext cx="0" cy="1266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38" idx="1"/>
          </p:cNvCxnSpPr>
          <p:nvPr/>
        </p:nvCxnSpPr>
        <p:spPr>
          <a:xfrm>
            <a:off x="3124200" y="3852629"/>
            <a:ext cx="6231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716443" y="4761952"/>
            <a:ext cx="1230223" cy="3572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Rezultat</a:t>
            </a:r>
            <a:endParaRPr lang="en-US" sz="14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628602" y="2063850"/>
            <a:ext cx="2702953" cy="13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331555" y="2077079"/>
            <a:ext cx="0" cy="1537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747399" y="3599333"/>
            <a:ext cx="1394558" cy="5065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Cautare</a:t>
            </a:r>
            <a:r>
              <a:rPr lang="en-US" sz="1000" dirty="0" smtClean="0"/>
              <a:t> </a:t>
            </a:r>
            <a:r>
              <a:rPr lang="en-US" sz="1000" dirty="0" err="1" smtClean="0"/>
              <a:t>logaritmica</a:t>
            </a:r>
            <a:r>
              <a:rPr lang="en-US" sz="1000" dirty="0" smtClean="0"/>
              <a:t> – 12 </a:t>
            </a:r>
            <a:r>
              <a:rPr lang="en-US" sz="1000" dirty="0" err="1" smtClean="0"/>
              <a:t>iteratii</a:t>
            </a:r>
            <a:endParaRPr lang="en-US" sz="1000" dirty="0"/>
          </a:p>
        </p:txBody>
      </p:sp>
      <p:sp>
        <p:nvSpPr>
          <p:cNvPr id="43" name="Rounded Rectangle 42"/>
          <p:cNvSpPr/>
          <p:nvPr/>
        </p:nvSpPr>
        <p:spPr>
          <a:xfrm>
            <a:off x="7820555" y="3658584"/>
            <a:ext cx="1021999" cy="3880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Cautare</a:t>
            </a:r>
            <a:r>
              <a:rPr lang="en-US" sz="1000" dirty="0" smtClean="0"/>
              <a:t> </a:t>
            </a:r>
            <a:r>
              <a:rPr lang="en-US" sz="1000" dirty="0" err="1" smtClean="0"/>
              <a:t>secventiala</a:t>
            </a:r>
            <a:endParaRPr lang="en-US" sz="1000" dirty="0"/>
          </a:p>
        </p:txBody>
      </p:sp>
      <p:cxnSp>
        <p:nvCxnSpPr>
          <p:cNvPr id="54" name="Straight Arrow Connector 53"/>
          <p:cNvCxnSpPr>
            <a:endCxn id="43" idx="1"/>
          </p:cNvCxnSpPr>
          <p:nvPr/>
        </p:nvCxnSpPr>
        <p:spPr>
          <a:xfrm>
            <a:off x="7077019" y="3852629"/>
            <a:ext cx="7435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2"/>
            <a:endCxn id="27" idx="0"/>
          </p:cNvCxnSpPr>
          <p:nvPr/>
        </p:nvCxnSpPr>
        <p:spPr>
          <a:xfrm>
            <a:off x="8331555" y="4046673"/>
            <a:ext cx="0" cy="7152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Date Placehold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7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 animBg="1"/>
      <p:bldP spid="10" grpId="0" animBg="1"/>
      <p:bldP spid="16" grpId="0" animBg="1"/>
      <p:bldP spid="17" grpId="0"/>
      <p:bldP spid="23" grpId="0" animBg="1"/>
      <p:bldP spid="24" grpId="0"/>
      <p:bldP spid="18" grpId="0" animBg="1"/>
      <p:bldP spid="27" grpId="0" animBg="1"/>
      <p:bldP spid="38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Rezultate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pic>
        <p:nvPicPr>
          <p:cNvPr id="7" name="Picture 6" descr="runti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4" y="1155728"/>
            <a:ext cx="6934162" cy="5200622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8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323</Words>
  <Application>Microsoft Macintosh PowerPoint</Application>
  <PresentationFormat>On-screen Show (4:3)</PresentationFormat>
  <Paragraphs>79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Algoritm scalabil pentru detecția imaginilor similare</vt:lpstr>
      <vt:lpstr>Scenariu de funcționalitate</vt:lpstr>
      <vt:lpstr>Tehnologii similare</vt:lpstr>
      <vt:lpstr>Componente Harris</vt:lpstr>
      <vt:lpstr>Puncte cheie SIFT</vt:lpstr>
      <vt:lpstr>Comparatie doua imagini</vt:lpstr>
      <vt:lpstr>Comparatie doua imagini (2)</vt:lpstr>
      <vt:lpstr>Optimizare &amp; Filtrare</vt:lpstr>
      <vt:lpstr>Rezultate</vt:lpstr>
      <vt:lpstr>Rezultate (2)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copyright infrigement detection</dc:title>
  <dc:creator>Andrei Parvu</dc:creator>
  <cp:lastModifiedBy>Andrei Parvu</cp:lastModifiedBy>
  <cp:revision>46</cp:revision>
  <dcterms:created xsi:type="dcterms:W3CDTF">2014-04-09T12:34:38Z</dcterms:created>
  <dcterms:modified xsi:type="dcterms:W3CDTF">2014-05-09T05:49:36Z</dcterms:modified>
</cp:coreProperties>
</file>